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7010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2" d="100"/>
          <a:sy n="62" d="100"/>
        </p:scale>
        <p:origin x="-80" y="-8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7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rPr lang="x-none" dirty="0" smtClean="0"/>
              <a:t>Introdução ao tópico do curso</a:t>
            </a:r>
          </a:p>
          <a:p>
            <a:pPr>
              <a:defRPr sz="2500"/>
            </a:pPr>
            <a:r>
              <a:rPr lang="x-none" dirty="0" smtClean="0"/>
              <a:t>Computação Cognitiva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smtClean="0"/>
              <a:t>Exercícios: Alunos atualizam o serviço de conversation trocando algumas das respostas</a:t>
            </a:r>
            <a:r>
              <a:rPr lang="x-none" baseline="0" smtClean="0"/>
              <a:t> da demo ou adicionando algumas perguntas ao dialogo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Exemplos de computação cognitiva:</a:t>
            </a:r>
          </a:p>
          <a:p>
            <a:r>
              <a:rPr lang="x-none" dirty="0" smtClean="0"/>
              <a:t>Assistentes virtuais como Siri, Cortana, Google Assistant e Amazon Echo/Alexa – se possível demonstrar um desses assistentes no</a:t>
            </a:r>
            <a:r>
              <a:rPr lang="x-none" baseline="0" dirty="0" smtClean="0"/>
              <a:t> celular ou computador do instrutor</a:t>
            </a:r>
            <a:endParaRPr lang="x-none" dirty="0" smtClean="0"/>
          </a:p>
          <a:p>
            <a:r>
              <a:rPr lang="x-none" dirty="0" smtClean="0"/>
              <a:t>Assistente do filme “her” (passar o trailer</a:t>
            </a:r>
            <a:r>
              <a:rPr lang="x-none" baseline="0" dirty="0" smtClean="0"/>
              <a:t> do filme)</a:t>
            </a:r>
          </a:p>
          <a:p>
            <a:r>
              <a:rPr lang="x-none" baseline="0" dirty="0" smtClean="0"/>
              <a:t>Apresentar o Watson falando do Jeopardy (mostrar o video)</a:t>
            </a:r>
          </a:p>
          <a:p>
            <a:endParaRPr lang="x-none" baseline="0" dirty="0" smtClean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Listar os serviços watson mencionando</a:t>
            </a:r>
            <a:r>
              <a:rPr lang="x-none" baseline="0" dirty="0" smtClean="0"/>
              <a:t> por cima o que cada um deles faz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Abrir o site do watson developer</a:t>
            </a:r>
            <a:r>
              <a:rPr lang="x-none" baseline="0" dirty="0" smtClean="0"/>
              <a:t> cloud e mostrar onde estão os detalhes das APIs e links para demonstrações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Mostrar a demo de speech to text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Mostrar a demo de text to speech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Mostrar a demo de conversation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Mostrar a demo de visual</a:t>
            </a:r>
            <a:r>
              <a:rPr lang="x-none" baseline="0" dirty="0" smtClean="0"/>
              <a:t> recognition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x-none" dirty="0" smtClean="0"/>
              <a:t>Exercicio: Alunos fazem um deploy da demo de conversation, usando a opcao “deploy on Bluemix”</a:t>
            </a:r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gradFill flip="none" rotWithShape="1">
          <a:gsLst>
            <a:gs pos="0">
              <a:srgbClr val="000000"/>
            </a:gs>
            <a:gs pos="100000">
              <a:srgbClr val="53585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5651499" y="2809874"/>
            <a:ext cx="13081001" cy="4127502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651499" y="7048500"/>
            <a:ext cx="13081001" cy="141287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5651499" y="8715375"/>
            <a:ext cx="13081001" cy="5873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5651499" y="6080125"/>
            <a:ext cx="13081001" cy="889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4060030" y="761999"/>
            <a:ext cx="16256003" cy="12192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gradFill flip="none" rotWithShape="1">
          <a:gsLst>
            <a:gs pos="0">
              <a:srgbClr val="000000"/>
            </a:gs>
            <a:gs pos="100000">
              <a:srgbClr val="53585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6088062" y="1587499"/>
            <a:ext cx="12197521" cy="7381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5651499" y="9159875"/>
            <a:ext cx="13081001" cy="1778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651499" y="11001375"/>
            <a:ext cx="13081001" cy="141287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5651499" y="4794250"/>
            <a:ext cx="13081001" cy="41275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61874" y="1560649"/>
            <a:ext cx="6657211" cy="102711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5254624" y="1555749"/>
            <a:ext cx="6667501" cy="4984752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254624" y="6715125"/>
            <a:ext cx="6667501" cy="5143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8600" algn="ctr">
              <a:spcBef>
                <a:spcPts val="0"/>
              </a:spcBef>
              <a:buSzTx/>
              <a:buNone/>
              <a:defRPr sz="4200"/>
            </a:lvl2pPr>
            <a:lvl3pPr marL="0" indent="457200" algn="ctr">
              <a:spcBef>
                <a:spcPts val="0"/>
              </a:spcBef>
              <a:buSzTx/>
              <a:buNone/>
              <a:defRPr sz="4200"/>
            </a:lvl3pPr>
            <a:lvl4pPr marL="0" indent="685800" algn="ctr">
              <a:spcBef>
                <a:spcPts val="0"/>
              </a:spcBef>
              <a:buSzTx/>
              <a:buNone/>
              <a:defRPr sz="4200"/>
            </a:lvl4pPr>
            <a:lvl5pPr marL="0" indent="914400" algn="ctr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sz="half" idx="1"/>
          </p:nvPr>
        </p:nvSpPr>
        <p:spPr>
          <a:xfrm>
            <a:off x="5254624" y="4000500"/>
            <a:ext cx="13874751" cy="7858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61875" y="4000500"/>
            <a:ext cx="6667501" cy="7858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254624" y="4000500"/>
            <a:ext cx="6667501" cy="7858126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800"/>
              </a:spcBef>
              <a:defRPr sz="3600"/>
            </a:lvl1pPr>
            <a:lvl2pPr marL="783771" indent="-440871">
              <a:spcBef>
                <a:spcPts val="3800"/>
              </a:spcBef>
              <a:defRPr sz="3600"/>
            </a:lvl2pPr>
            <a:lvl3pPr marL="1329871" indent="-440871">
              <a:spcBef>
                <a:spcPts val="3800"/>
              </a:spcBef>
              <a:defRPr sz="3600"/>
            </a:lvl3pPr>
            <a:lvl4pPr marL="1774371" indent="-440871">
              <a:spcBef>
                <a:spcPts val="3800"/>
              </a:spcBef>
              <a:defRPr sz="3600"/>
            </a:lvl4pPr>
            <a:lvl5pPr marL="2218871" indent="-440871">
              <a:spcBef>
                <a:spcPts val="38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77750" y="6969125"/>
            <a:ext cx="6667501" cy="4873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77749" y="1555749"/>
            <a:ext cx="6667501" cy="48736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5254625" y="1555749"/>
            <a:ext cx="6667501" cy="1028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>
            <a:spLocks noGrp="1"/>
          </p:cNvSpPr>
          <p:nvPr>
            <p:ph type="body" idx="1"/>
          </p:nvPr>
        </p:nvSpPr>
        <p:spPr>
          <a:xfrm>
            <a:off x="5254624" y="2349499"/>
            <a:ext cx="13874751" cy="90170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5254624" y="1079499"/>
            <a:ext cx="13874751" cy="2698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44743" y="12334875"/>
            <a:ext cx="478639" cy="495300"/>
          </a:xfrm>
          <a:prstGeom prst="rect">
            <a:avLst/>
          </a:prstGeom>
          <a:ln w="3175">
            <a:miter lim="400000"/>
          </a:ln>
        </p:spPr>
        <p:txBody>
          <a:bodyPr wrap="none" lIns="63500" tIns="63500" rIns="63500" bIns="635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848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293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738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183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628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073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518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963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40868" marR="0" indent="-584868" algn="l" defTabSz="701040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7010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developercloud" TargetMode="External"/><Relationship Id="rId4" Type="http://schemas.openxmlformats.org/officeDocument/2006/relationships/hyperlink" Target="https://swift.org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bm.com/watso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rsation-demo.mybluemix.net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wift"/>
          <p:cNvSpPr>
            <a:spLocks noGrp="1"/>
          </p:cNvSpPr>
          <p:nvPr>
            <p:ph type="ctrTitle"/>
          </p:nvPr>
        </p:nvSpPr>
        <p:spPr>
          <a:xfrm>
            <a:off x="2655455" y="2809874"/>
            <a:ext cx="19003818" cy="41275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IBM Watson</a:t>
            </a:r>
            <a:br>
              <a:rPr lang="x-none" dirty="0" smtClean="0"/>
            </a:br>
            <a:r>
              <a:rPr lang="x-none" dirty="0" smtClean="0"/>
              <a:t>Computação Cognitiva</a:t>
            </a:r>
            <a:endParaRPr dirty="0"/>
          </a:p>
        </p:txBody>
      </p:sp>
      <p:sp>
        <p:nvSpPr>
          <p:cNvPr id="120" name="https://developer.apple.com/swift/…"/>
          <p:cNvSpPr>
            <a:spLocks noGrp="1"/>
          </p:cNvSpPr>
          <p:nvPr>
            <p:ph type="subTitle" sz="quarter" idx="1"/>
          </p:nvPr>
        </p:nvSpPr>
        <p:spPr>
          <a:xfrm>
            <a:off x="4371363" y="7048500"/>
            <a:ext cx="15970267" cy="2647724"/>
          </a:xfrm>
          <a:prstGeom prst="rect">
            <a:avLst/>
          </a:prstGeom>
        </p:spPr>
        <p:txBody>
          <a:bodyPr/>
          <a:lstStyle/>
          <a:p>
            <a:r>
              <a:rPr lang="en-US" u="sng" dirty="0">
                <a:hlinkClick r:id="rId2"/>
              </a:rPr>
              <a:t>https://www.ibm.com/watson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://www.ibm.com/watson</a:t>
            </a:r>
            <a:r>
              <a:rPr lang="en-US" u="sng" dirty="0" smtClean="0">
                <a:hlinkClick r:id="rId3"/>
              </a:rPr>
              <a:t>/developercloud</a:t>
            </a:r>
            <a:endParaRPr lang="en-US" u="sng" dirty="0" smtClean="0"/>
          </a:p>
          <a:p>
            <a:endParaRPr u="sng" dirty="0">
              <a:hlinkClick r:id="rId4"/>
            </a:endParaRPr>
          </a:p>
        </p:txBody>
      </p:sp>
      <p:pic>
        <p:nvPicPr>
          <p:cNvPr id="121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1270000" y="1079499"/>
            <a:ext cx="19719636" cy="26987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Exercicio: Deploy Watson Conversation Demo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4908260" y="4064000"/>
            <a:ext cx="14568568" cy="301480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https://conversation-</a:t>
            </a:r>
            <a:r>
              <a:rPr lang="en-US" dirty="0" err="1"/>
              <a:t>demo.mybluemix.net</a:t>
            </a:r>
            <a:r>
              <a:rPr lang="en-US" dirty="0"/>
              <a:t>/</a:t>
            </a:r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5571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1270000" y="1079499"/>
            <a:ext cx="19719636" cy="26987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Exercicio: Update Watson Conversation Demo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4908260" y="4063999"/>
            <a:ext cx="14568568" cy="457987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3"/>
              </a:rPr>
              <a:t>https://conversation-demo.mybluemix.net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Adicione</a:t>
            </a:r>
            <a:r>
              <a:rPr lang="en-US" dirty="0" smtClean="0"/>
              <a:t> </a:t>
            </a:r>
            <a:r>
              <a:rPr lang="en-US" dirty="0" err="1" smtClean="0"/>
              <a:t>respostas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diálogo</a:t>
            </a:r>
            <a:r>
              <a:rPr lang="en-US" dirty="0" smtClean="0"/>
              <a:t> de #</a:t>
            </a:r>
            <a:r>
              <a:rPr lang="en-US" dirty="0" smtClean="0"/>
              <a:t>Greetings</a:t>
            </a:r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3056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Computação Cognitiva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5254624" y="4000500"/>
            <a:ext cx="14568568" cy="7858126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dirty="0"/>
              <a:t>"systems that learn at scale, reason with purpose and interact with humans </a:t>
            </a:r>
            <a:r>
              <a:rPr lang="en-US" dirty="0" smtClean="0"/>
              <a:t>naturally”</a:t>
            </a:r>
          </a:p>
          <a:p>
            <a:pPr lvl="1"/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578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Exemplos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66" y="3778249"/>
            <a:ext cx="6644792" cy="4087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466" y="8056538"/>
            <a:ext cx="6634446" cy="4130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6213" y="8475592"/>
            <a:ext cx="6087102" cy="3425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9522" y="3778249"/>
            <a:ext cx="4245721" cy="42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8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Serviços Watson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  <p:pic>
        <p:nvPicPr>
          <p:cNvPr id="3" name="Picture 2" descr="Screen Shot 2017-05-29 at 10.1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" y="3415146"/>
            <a:ext cx="22576311" cy="97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8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2840182" y="1079499"/>
            <a:ext cx="18010909" cy="2698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Watson Developer Cloud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2621991" y="4258827"/>
            <a:ext cx="18497324" cy="420069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Principal </a:t>
            </a:r>
            <a:r>
              <a:rPr lang="en-US" dirty="0" err="1" smtClean="0"/>
              <a:t>fonte</a:t>
            </a:r>
            <a:r>
              <a:rPr lang="en-US" dirty="0" smtClean="0"/>
              <a:t> de </a:t>
            </a:r>
            <a:r>
              <a:rPr lang="en-US" dirty="0" err="1" smtClean="0"/>
              <a:t>conteúdo</a:t>
            </a:r>
            <a:r>
              <a:rPr lang="en-US" dirty="0" smtClean="0"/>
              <a:t> </a:t>
            </a:r>
            <a:r>
              <a:rPr lang="en-US" dirty="0" err="1" smtClean="0"/>
              <a:t>técnico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serviços</a:t>
            </a:r>
            <a:r>
              <a:rPr lang="en-US" dirty="0" smtClean="0"/>
              <a:t> </a:t>
            </a:r>
            <a:r>
              <a:rPr lang="en-US" dirty="0" err="1" smtClean="0"/>
              <a:t>watson</a:t>
            </a:r>
            <a:endParaRPr lang="en-US" dirty="0" smtClean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www.ibm.com</a:t>
            </a:r>
            <a:r>
              <a:rPr lang="en-US" dirty="0"/>
              <a:t>/</a:t>
            </a:r>
            <a:r>
              <a:rPr lang="en-US" dirty="0" err="1"/>
              <a:t>watson</a:t>
            </a:r>
            <a:r>
              <a:rPr lang="en-US" dirty="0"/>
              <a:t>/</a:t>
            </a:r>
            <a:r>
              <a:rPr lang="en-US" dirty="0" err="1"/>
              <a:t>developercloud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578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672556" y="1079499"/>
            <a:ext cx="20712546" cy="2698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Demo:Watson Speech To Text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4271377" y="4296189"/>
            <a:ext cx="14568568" cy="319953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https://speech-to-text-</a:t>
            </a:r>
            <a:r>
              <a:rPr lang="en-US" dirty="0" err="1"/>
              <a:t>demo.mybluemix.net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578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880375" y="1079499"/>
            <a:ext cx="20504727" cy="2698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Demo:Watson Text to Speech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3014806" y="4572000"/>
            <a:ext cx="14568568" cy="23451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https://text-to-speech-</a:t>
            </a:r>
            <a:r>
              <a:rPr lang="en-US" dirty="0" err="1"/>
              <a:t>demo.mybluemix.net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578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2216728" y="1079499"/>
            <a:ext cx="19419454" cy="2698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Demo: Watson Conversation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3060987" y="3778250"/>
            <a:ext cx="14568568" cy="26453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https://conversation-</a:t>
            </a:r>
            <a:r>
              <a:rPr lang="en-US" dirty="0" err="1"/>
              <a:t>demo.mybluemix.net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5571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ive-C"/>
          <p:cNvSpPr>
            <a:spLocks noGrp="1"/>
          </p:cNvSpPr>
          <p:nvPr>
            <p:ph type="title"/>
          </p:nvPr>
        </p:nvSpPr>
        <p:spPr>
          <a:xfrm>
            <a:off x="1131455" y="1079499"/>
            <a:ext cx="22213453" cy="26987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x-none" dirty="0" smtClean="0"/>
              <a:t>Demo: Watson Visual Recognition</a:t>
            </a:r>
            <a:endParaRPr dirty="0"/>
          </a:p>
        </p:txBody>
      </p:sp>
      <p:sp>
        <p:nvSpPr>
          <p:cNvPr id="124" name="Objective-C…"/>
          <p:cNvSpPr>
            <a:spLocks noGrp="1"/>
          </p:cNvSpPr>
          <p:nvPr>
            <p:ph type="body" sz="half" idx="1"/>
          </p:nvPr>
        </p:nvSpPr>
        <p:spPr>
          <a:xfrm>
            <a:off x="2483715" y="3824432"/>
            <a:ext cx="14568568" cy="24606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https://visual-recognition-</a:t>
            </a:r>
            <a:r>
              <a:rPr lang="en-US" dirty="0" err="1"/>
              <a:t>demo.mybluemix.net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5102" y="733226"/>
            <a:ext cx="2558491" cy="1530722"/>
          </a:xfrm>
          <a:prstGeom prst="rect">
            <a:avLst/>
          </a:prstGeom>
          <a:ln w="3175">
            <a:miter lim="400000"/>
          </a:ln>
          <a:effectLst>
            <a:outerShdw blurRad="38100" dist="65694" dir="5400000" rotWithShape="0">
              <a:srgbClr val="DCDEE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5571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7010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7010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7010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7010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312</Words>
  <Application>Microsoft Macintosh PowerPoint</Application>
  <PresentationFormat>Custom</PresentationFormat>
  <Paragraphs>37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Black</vt:lpstr>
      <vt:lpstr>IBM Watson Computação Cognitiva</vt:lpstr>
      <vt:lpstr>Computação Cognitiva</vt:lpstr>
      <vt:lpstr>Exemplos</vt:lpstr>
      <vt:lpstr>Serviços Watson</vt:lpstr>
      <vt:lpstr>Watson Developer Cloud</vt:lpstr>
      <vt:lpstr>Demo:Watson Speech To Text</vt:lpstr>
      <vt:lpstr>Demo:Watson Text to Speech</vt:lpstr>
      <vt:lpstr>Demo: Watson Conversation</vt:lpstr>
      <vt:lpstr>Demo: Watson Visual Recognition</vt:lpstr>
      <vt:lpstr>Exercicio: Deploy Watson Conversation Demo</vt:lpstr>
      <vt:lpstr>Exercicio: Update Watson Conversation 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</dc:title>
  <cp:lastModifiedBy>Leandro David</cp:lastModifiedBy>
  <cp:revision>13</cp:revision>
  <dcterms:modified xsi:type="dcterms:W3CDTF">2017-07-05T03:20:14Z</dcterms:modified>
</cp:coreProperties>
</file>